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  <p:sldMasterId id="2147483672" r:id="rId2"/>
    <p:sldMasterId id="2147483684" r:id="rId3"/>
    <p:sldMasterId id="2147483696" r:id="rId4"/>
  </p:sldMasterIdLst>
  <p:notesMasterIdLst>
    <p:notesMasterId r:id="rId16"/>
  </p:notesMasterIdLst>
  <p:sldIdLst>
    <p:sldId id="256" r:id="rId5"/>
    <p:sldId id="257" r:id="rId6"/>
    <p:sldId id="262" r:id="rId7"/>
    <p:sldId id="263" r:id="rId8"/>
    <p:sldId id="258" r:id="rId9"/>
    <p:sldId id="259" r:id="rId10"/>
    <p:sldId id="260" r:id="rId11"/>
    <p:sldId id="261" r:id="rId12"/>
    <p:sldId id="265" r:id="rId13"/>
    <p:sldId id="266" r:id="rId14"/>
    <p:sldId id="267" r:id="rId15"/>
  </p:sldIdLst>
  <p:sldSz cx="9144000" cy="5143500" type="screen16x9"/>
  <p:notesSz cx="6858000" cy="9144000"/>
  <p:embeddedFontLst>
    <p:embeddedFont>
      <p:font typeface="Impact" panose="020B0806030902050204" pitchFamily="34" charset="0"/>
      <p:regular r:id="rId17"/>
    </p:embeddedFont>
    <p:embeddedFont>
      <p:font typeface="Lato" panose="020B0604020202020204" charset="0"/>
      <p:regular r:id="rId18"/>
      <p:bold r:id="rId19"/>
      <p:italic r:id="rId20"/>
      <p:boldItalic r:id="rId21"/>
    </p:embeddedFont>
    <p:embeddedFont>
      <p:font typeface="Gill Sans MT" panose="020B0502020104020203" pitchFamily="34" charset="0"/>
      <p:regular r:id="rId22"/>
      <p:bold r:id="rId23"/>
      <p:italic r:id="rId24"/>
      <p:boldItalic r:id="rId25"/>
    </p:embeddedFont>
    <p:embeddedFont>
      <p:font typeface="Cooper Black" panose="0208090404030B020404" pitchFamily="18" charset="0"/>
      <p:regular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DE00"/>
    <a:srgbClr val="0086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3" d="100"/>
          <a:sy n="103" d="100"/>
        </p:scale>
        <p:origin x="-850" y="-163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5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8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7.fntdata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3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6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2561600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f5a554dbf_0_4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f5a554dbf_0_4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f5d7f86e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f5d7f86e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f5a554dbf_0_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1f5a554dbf_0_2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f5a554dbf_0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1f5a554dbf_0_2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f5a554dbf_0_3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1f5a554dbf_0_3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f5a554dbf_0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1f5a554dbf_0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f5a554dbf_0_1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1f5a554dbf_0_1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f5d7f86e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f5d7f86e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f5a554dbf_0_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1f5a554dbf_0_2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f5a554dbf_0_3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1f5a554dbf_0_3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f5a554dbf_0_1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1f5a554dbf_0_1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3/20/2019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22462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247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9574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>
                <a:solidFill>
                  <a:srgbClr val="F8B323">
                    <a:lumMod val="50000"/>
                  </a:srgbClr>
                </a:solidFill>
              </a:rPr>
              <a:pPr/>
              <a:t>3/20/2019</a:t>
            </a:fld>
            <a:endParaRPr lang="en-US" dirty="0">
              <a:solidFill>
                <a:srgbClr val="F8B323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>
              <a:solidFill>
                <a:srgbClr val="F8B323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>
                <a:solidFill>
                  <a:srgbClr val="F8B323">
                    <a:lumMod val="50000"/>
                  </a:srgbClr>
                </a:solidFill>
              </a:rPr>
              <a:pPr/>
              <a:t>‹Nº›</a:t>
            </a:fld>
            <a:endParaRPr lang="en-US" dirty="0">
              <a:solidFill>
                <a:srgbClr val="F8B323">
                  <a:lumMod val="50000"/>
                </a:srgbClr>
              </a:solidFill>
            </a:endParaRPr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463319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3/20/2019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2448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>
                <a:solidFill>
                  <a:srgbClr val="F3F3F2"/>
                </a:solidFill>
              </a:rPr>
              <a:pPr/>
              <a:t>3/20/2019</a:t>
            </a:fld>
            <a:endParaRPr lang="en-US" dirty="0">
              <a:solidFill>
                <a:srgbClr val="F3F3F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F3F3F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>
                <a:solidFill>
                  <a:srgbClr val="F3F3F2"/>
                </a:solidFill>
              </a:rPr>
              <a:pPr/>
              <a:t>‹Nº›</a:t>
            </a:fld>
            <a:endParaRPr lang="en-US" dirty="0">
              <a:solidFill>
                <a:srgbClr val="F3F3F2"/>
              </a:solidFill>
            </a:endParaRPr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0520037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3/20/2019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351750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3/20/2019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173350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3/20/2019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2705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3/20/2019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4407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3/20/2019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07374484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3467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3/20/2019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1231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3/20/2019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0084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3/20/2019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0149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>
                <a:solidFill>
                  <a:srgbClr val="F8B323">
                    <a:lumMod val="50000"/>
                  </a:srgbClr>
                </a:solidFill>
              </a:rPr>
              <a:pPr/>
              <a:t>3/20/2019</a:t>
            </a:fld>
            <a:endParaRPr lang="en-US" dirty="0">
              <a:solidFill>
                <a:srgbClr val="F8B323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>
              <a:solidFill>
                <a:srgbClr val="F8B323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>
                <a:solidFill>
                  <a:srgbClr val="F8B323">
                    <a:lumMod val="50000"/>
                  </a:srgbClr>
                </a:solidFill>
              </a:rPr>
              <a:pPr/>
              <a:t>‹Nº›</a:t>
            </a:fld>
            <a:endParaRPr lang="en-US" dirty="0">
              <a:solidFill>
                <a:srgbClr val="F8B323">
                  <a:lumMod val="50000"/>
                </a:srgbClr>
              </a:solidFill>
            </a:endParaRPr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0735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3/20/2019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3699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>
                <a:solidFill>
                  <a:srgbClr val="F3F3F2"/>
                </a:solidFill>
              </a:rPr>
              <a:pPr/>
              <a:t>3/20/2019</a:t>
            </a:fld>
            <a:endParaRPr lang="en-US" dirty="0">
              <a:solidFill>
                <a:srgbClr val="F3F3F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F3F3F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>
                <a:solidFill>
                  <a:srgbClr val="F3F3F2"/>
                </a:solidFill>
              </a:rPr>
              <a:pPr/>
              <a:t>‹Nº›</a:t>
            </a:fld>
            <a:endParaRPr lang="en-US" dirty="0">
              <a:solidFill>
                <a:srgbClr val="F3F3F2"/>
              </a:solidFill>
            </a:endParaRPr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4399435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3/20/2019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330670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3/20/2019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353799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3/20/2019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1224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3/20/2019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801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3/20/2019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‹Nº›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8846864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3/20/2019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49021170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3/20/2019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161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3/20/2019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3648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3/20/2019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4887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>
                <a:solidFill>
                  <a:srgbClr val="F8B323">
                    <a:lumMod val="50000"/>
                  </a:srgbClr>
                </a:solidFill>
              </a:rPr>
              <a:pPr/>
              <a:t>3/20/2019</a:t>
            </a:fld>
            <a:endParaRPr lang="en-US" dirty="0">
              <a:solidFill>
                <a:srgbClr val="F8B323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>
              <a:solidFill>
                <a:srgbClr val="F8B323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>
                <a:solidFill>
                  <a:srgbClr val="F8B323">
                    <a:lumMod val="50000"/>
                  </a:srgbClr>
                </a:solidFill>
              </a:rPr>
              <a:pPr/>
              <a:t>‹Nº›</a:t>
            </a:fld>
            <a:endParaRPr lang="en-US" dirty="0">
              <a:solidFill>
                <a:srgbClr val="F8B323">
                  <a:lumMod val="50000"/>
                </a:srgbClr>
              </a:solidFill>
            </a:endParaRPr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08142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3/20/2019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25982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>
                <a:solidFill>
                  <a:srgbClr val="F3F3F2"/>
                </a:solidFill>
              </a:rPr>
              <a:pPr/>
              <a:t>3/20/2019</a:t>
            </a:fld>
            <a:endParaRPr lang="en-US" dirty="0">
              <a:solidFill>
                <a:srgbClr val="F3F3F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F3F3F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>
                <a:solidFill>
                  <a:srgbClr val="F3F3F2"/>
                </a:solidFill>
              </a:rPr>
              <a:pPr/>
              <a:t>‹Nº›</a:t>
            </a:fld>
            <a:endParaRPr lang="en-US" dirty="0">
              <a:solidFill>
                <a:srgbClr val="F3F3F2"/>
              </a:solidFill>
            </a:endParaRPr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5637889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3/20/2019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110102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3/20/2019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077610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3/20/2019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04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771990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3/20/2019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33932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3/20/2019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57927977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3/20/2019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5555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3/20/2019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46521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3/20/2019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711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3/20/2019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74581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3/20/2019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856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3/20/2019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305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3/20/2019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55409094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3/20/2019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744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3/20/2019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16062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3/20/2019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35700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3/20/2019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13876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3/20/2019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70873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D1BEA183-4CE6-6646-B5D5-4AC700AF5C5D}"/>
              </a:ext>
            </a:extLst>
          </p:cNvPr>
          <p:cNvSpPr txBox="1"/>
          <p:nvPr/>
        </p:nvSpPr>
        <p:spPr>
          <a:xfrm rot="20842402">
            <a:off x="534623" y="487069"/>
            <a:ext cx="3666142" cy="227754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4000" b="1" dirty="0">
                <a:solidFill>
                  <a:srgbClr val="FF9900"/>
                </a:solidFill>
                <a:latin typeface="Lato"/>
                <a:ea typeface="Lato"/>
                <a:cs typeface="Lato"/>
                <a:sym typeface="Lato"/>
              </a:rPr>
              <a:t>Bienvenidos</a:t>
            </a:r>
            <a:r>
              <a:rPr lang="es-AR" sz="4000" dirty="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s-AR" sz="4000" b="1" dirty="0">
                <a:solidFill>
                  <a:srgbClr val="741B47"/>
                </a:solidFill>
                <a:latin typeface="Lato"/>
                <a:ea typeface="Lato"/>
                <a:cs typeface="Lato"/>
                <a:sym typeface="Lato"/>
              </a:rPr>
              <a:t>a</a:t>
            </a:r>
            <a:r>
              <a:rPr lang="es-AR" sz="4000" dirty="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3300" b="1" dirty="0">
                <a:solidFill>
                  <a:srgbClr val="3C78D8"/>
                </a:solidFill>
                <a:latin typeface="Lato"/>
                <a:ea typeface="Lato"/>
                <a:cs typeface="Lato"/>
                <a:sym typeface="Lato"/>
              </a:rPr>
              <a:t>Google</a:t>
            </a:r>
            <a:r>
              <a:rPr lang="es-AR" sz="3300" dirty="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3300" b="1" dirty="0">
                <a:solidFill>
                  <a:srgbClr val="38761D"/>
                </a:solidFill>
                <a:latin typeface="Lato"/>
                <a:ea typeface="Lato"/>
                <a:cs typeface="Lato"/>
                <a:sym typeface="Lato"/>
              </a:rPr>
              <a:t>for</a:t>
            </a:r>
            <a:r>
              <a:rPr lang="es-AR" sz="3300" dirty="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3300" b="1" dirty="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Education</a:t>
            </a:r>
            <a:endParaRPr lang="es-AR" sz="3300" dirty="0"/>
          </a:p>
        </p:txBody>
      </p:sp>
      <p:pic>
        <p:nvPicPr>
          <p:cNvPr id="12" name="Imagen 12">
            <a:extLst>
              <a:ext uri="{FF2B5EF4-FFF2-40B4-BE49-F238E27FC236}">
                <a16:creationId xmlns="" xmlns:a16="http://schemas.microsoft.com/office/drawing/2014/main" id="{234BAF71-46F9-CB4F-9261-7C4811472A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6038" y="1911928"/>
            <a:ext cx="4510443" cy="22552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/>
          <p:nvPr/>
        </p:nvSpPr>
        <p:spPr>
          <a:xfrm>
            <a:off x="3827050" y="1585625"/>
            <a:ext cx="28188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434" y="637308"/>
            <a:ext cx="7681847" cy="3398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908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Foto animad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646" y="994850"/>
            <a:ext cx="6315075" cy="340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3240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/>
          <p:nvPr/>
        </p:nvSpPr>
        <p:spPr>
          <a:xfrm>
            <a:off x="3827050" y="1585625"/>
            <a:ext cx="28188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Título 2">
            <a:extLst>
              <a:ext uri="{FF2B5EF4-FFF2-40B4-BE49-F238E27FC236}">
                <a16:creationId xmlns="" xmlns:a16="http://schemas.microsoft.com/office/drawing/2014/main" id="{903ECC4D-C5E1-8D4E-ADE1-A9739D2FDA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161169">
            <a:off x="2952215" y="1585932"/>
            <a:ext cx="6571030" cy="279884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x-none" sz="5400" dirty="0">
                <a:solidFill>
                  <a:srgbClr val="C00000"/>
                </a:solidFill>
                <a:latin typeface="Cooper Black" panose="020F0502020204030204" pitchFamily="34" charset="0"/>
                <a:cs typeface="Gill Sans" panose="020B0502020104020203" pitchFamily="34" charset="-79"/>
              </a:rPr>
              <a:t>¿Cómo </a:t>
            </a:r>
            <a:r>
              <a:rPr lang="x-none" sz="5400">
                <a:solidFill>
                  <a:srgbClr val="C00000"/>
                </a:solidFill>
                <a:latin typeface="Cooper Black" panose="020F0502020204030204" pitchFamily="34" charset="0"/>
                <a:cs typeface="Gill Sans" panose="020B0502020104020203" pitchFamily="34" charset="-79"/>
              </a:rPr>
              <a:t>iniciamos </a:t>
            </a:r>
            <a:r>
              <a:rPr lang="x-none" sz="5400" smtClean="0">
                <a:solidFill>
                  <a:srgbClr val="C00000"/>
                </a:solidFill>
                <a:latin typeface="Cooper Black" panose="020F0502020204030204" pitchFamily="34" charset="0"/>
                <a:cs typeface="Gill Sans" panose="020B0502020104020203" pitchFamily="34" charset="-79"/>
              </a:rPr>
              <a:t>se</a:t>
            </a:r>
            <a:r>
              <a:rPr lang="es-AR" sz="5400" dirty="0" smtClean="0">
                <a:solidFill>
                  <a:srgbClr val="C00000"/>
                </a:solidFill>
                <a:latin typeface="Cooper Black" panose="020F0502020204030204" pitchFamily="34" charset="0"/>
                <a:cs typeface="Gill Sans" panose="020B0502020104020203" pitchFamily="34" charset="-79"/>
              </a:rPr>
              <a:t>s</a:t>
            </a:r>
            <a:r>
              <a:rPr lang="x-none" sz="5400" smtClean="0">
                <a:solidFill>
                  <a:srgbClr val="C00000"/>
                </a:solidFill>
                <a:latin typeface="Cooper Black" panose="020F0502020204030204" pitchFamily="34" charset="0"/>
                <a:cs typeface="Gill Sans" panose="020B0502020104020203" pitchFamily="34" charset="-79"/>
              </a:rPr>
              <a:t>ión</a:t>
            </a:r>
            <a:r>
              <a:rPr lang="x-none" sz="4000" dirty="0">
                <a:solidFill>
                  <a:srgbClr val="C00000"/>
                </a:solidFill>
                <a:latin typeface="Cooper Black" panose="020F0502020204030204" pitchFamily="34" charset="0"/>
                <a:cs typeface="Gill Sans" panose="020B0502020104020203" pitchFamily="34" charset="-79"/>
              </a:rPr>
              <a:t>?</a:t>
            </a:r>
            <a:endParaRPr lang="es-AR" sz="4000" dirty="0">
              <a:solidFill>
                <a:srgbClr val="C00000"/>
              </a:solidFill>
              <a:latin typeface="Cooper Black" panose="020F0502020204030204" pitchFamily="34" charset="0"/>
              <a:cs typeface="Gill Sans" panose="020B0502020104020203" pitchFamily="34" charset="-79"/>
            </a:endParaRPr>
          </a:p>
        </p:txBody>
      </p:sp>
      <p:sp>
        <p:nvSpPr>
          <p:cNvPr id="2" name="AutoShape 2" descr="Imagen relaciona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4" name="AutoShape 4" descr="Imagen relacionad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6" name="AutoShape 9" descr="Imagen relacionada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781" b="89641" l="9950" r="8955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119" y="960727"/>
            <a:ext cx="2817931" cy="3518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9"/>
          <p:cNvSpPr txBox="1"/>
          <p:nvPr/>
        </p:nvSpPr>
        <p:spPr>
          <a:xfrm>
            <a:off x="3827050" y="1585625"/>
            <a:ext cx="28188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1 CuadroTexto"/>
          <p:cNvSpPr txBox="1"/>
          <p:nvPr/>
        </p:nvSpPr>
        <p:spPr>
          <a:xfrm>
            <a:off x="2142837" y="828243"/>
            <a:ext cx="5338619" cy="30162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FF0000"/>
                </a:solidFill>
                <a:latin typeface="Lato" charset="0"/>
              </a:rPr>
              <a:t>1. Entra </a:t>
            </a:r>
            <a:r>
              <a:rPr lang="es-ES" sz="3200" b="1" dirty="0">
                <a:solidFill>
                  <a:srgbClr val="FF0000"/>
                </a:solidFill>
                <a:latin typeface="Lato" charset="0"/>
              </a:rPr>
              <a:t>en la web de </a:t>
            </a:r>
            <a:r>
              <a:rPr lang="es-ES" sz="3200" b="1" dirty="0" smtClean="0">
                <a:solidFill>
                  <a:srgbClr val="FF0000"/>
                </a:solidFill>
                <a:latin typeface="Lato" charset="0"/>
              </a:rPr>
              <a:t>Google</a:t>
            </a:r>
          </a:p>
          <a:p>
            <a:pPr algn="just"/>
            <a:endParaRPr lang="es-ES" sz="1800" b="1" dirty="0">
              <a:solidFill>
                <a:srgbClr val="FF0000"/>
              </a:solidFill>
              <a:latin typeface="Lato" charset="0"/>
            </a:endParaRPr>
          </a:p>
          <a:p>
            <a:pPr algn="just"/>
            <a:r>
              <a:rPr lang="es-ES" sz="2000" b="1" dirty="0">
                <a:latin typeface="Lato" charset="0"/>
              </a:rPr>
              <a:t>Comienza por abrir tu navegador web de confianza</a:t>
            </a:r>
            <a:r>
              <a:rPr lang="es-ES" sz="2000" dirty="0">
                <a:latin typeface="Lato" charset="0"/>
              </a:rPr>
              <a:t>. Cuando lo hayas abierto y esté la ventana delante </a:t>
            </a:r>
            <a:r>
              <a:rPr lang="es-ES" sz="2000" dirty="0" smtClean="0">
                <a:latin typeface="Lato" charset="0"/>
              </a:rPr>
              <a:t>tuyo, </a:t>
            </a:r>
            <a:r>
              <a:rPr lang="es-ES" sz="2000" dirty="0">
                <a:latin typeface="Lato" charset="0"/>
              </a:rPr>
              <a:t>escribe en la barra de direcciones (normalmente se encuentra en la parte superior) la siguiente dirección URL: </a:t>
            </a:r>
            <a:r>
              <a:rPr lang="es-ES" sz="2000" b="1" dirty="0">
                <a:latin typeface="Lato" charset="0"/>
              </a:rPr>
              <a:t>www.google.com</a:t>
            </a:r>
            <a:r>
              <a:rPr lang="es-ES" sz="2000" dirty="0">
                <a:latin typeface="Lato" charset="0"/>
              </a:rPr>
              <a:t>. De esta forma, entrarás en la página inicial de Google.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0"/>
          <p:cNvSpPr txBox="1"/>
          <p:nvPr/>
        </p:nvSpPr>
        <p:spPr>
          <a:xfrm>
            <a:off x="3827050" y="1585625"/>
            <a:ext cx="28188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" name="2 Grupo"/>
          <p:cNvGrpSpPr/>
          <p:nvPr/>
        </p:nvGrpSpPr>
        <p:grpSpPr>
          <a:xfrm>
            <a:off x="2059708" y="463082"/>
            <a:ext cx="5966691" cy="4031873"/>
            <a:chOff x="2059708" y="463082"/>
            <a:chExt cx="5966691" cy="4031873"/>
          </a:xfrm>
        </p:grpSpPr>
        <p:sp>
          <p:nvSpPr>
            <p:cNvPr id="2" name="1 Rectángulo"/>
            <p:cNvSpPr/>
            <p:nvPr/>
          </p:nvSpPr>
          <p:spPr>
            <a:xfrm>
              <a:off x="2059708" y="463082"/>
              <a:ext cx="5966691" cy="403187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s-ES" sz="3200" b="1" dirty="0" smtClean="0">
                  <a:solidFill>
                    <a:srgbClr val="E3DE00"/>
                  </a:solidFill>
                  <a:latin typeface="Lato" charset="0"/>
                </a:rPr>
                <a:t>2. Comienza </a:t>
              </a:r>
              <a:r>
                <a:rPr lang="es-ES" sz="3200" b="1" dirty="0">
                  <a:solidFill>
                    <a:srgbClr val="E3DE00"/>
                  </a:solidFill>
                  <a:latin typeface="Lato" charset="0"/>
                </a:rPr>
                <a:t>a iniciar sesión</a:t>
              </a:r>
            </a:p>
            <a:p>
              <a:endParaRPr lang="es-ES" sz="3200" dirty="0">
                <a:solidFill>
                  <a:srgbClr val="E3DE00"/>
                </a:solidFill>
                <a:latin typeface="Lato" charset="0"/>
              </a:endParaRPr>
            </a:p>
            <a:p>
              <a:endParaRPr lang="es-ES" sz="2400" dirty="0" smtClean="0">
                <a:latin typeface="Lato" charset="0"/>
              </a:endParaRPr>
            </a:p>
            <a:p>
              <a:endParaRPr lang="es-ES" sz="2400" dirty="0">
                <a:latin typeface="Lato" charset="0"/>
              </a:endParaRPr>
            </a:p>
            <a:p>
              <a:r>
                <a:rPr lang="es-ES" sz="2400" dirty="0" smtClean="0">
                  <a:latin typeface="Lato" charset="0"/>
                </a:rPr>
                <a:t>Cuando </a:t>
              </a:r>
              <a:r>
                <a:rPr lang="es-ES" sz="2400" dirty="0">
                  <a:latin typeface="Lato" charset="0"/>
                </a:rPr>
                <a:t>estés dentro de esta página, tan solo debes desplazarte a la esquina superior derecha. Ahí, junto a las opciones de </a:t>
              </a:r>
              <a:r>
                <a:rPr lang="es-ES" sz="2400" dirty="0" err="1">
                  <a:latin typeface="Lato" charset="0"/>
                </a:rPr>
                <a:t>Gmail</a:t>
              </a:r>
              <a:r>
                <a:rPr lang="es-ES" sz="2400" dirty="0">
                  <a:latin typeface="Lato" charset="0"/>
                </a:rPr>
                <a:t> e Imágenes, hay un botón azul con el texto “Iniciar sesión”. Haz clic en él para empezar.</a:t>
              </a:r>
              <a:endParaRPr lang="es-AR" sz="2400" dirty="0">
                <a:latin typeface="Lato" charset="0"/>
              </a:endParaRPr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8903" y="1371500"/>
              <a:ext cx="3000375" cy="542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6EA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/>
          <p:nvPr/>
        </p:nvSpPr>
        <p:spPr>
          <a:xfrm>
            <a:off x="3827050" y="1585625"/>
            <a:ext cx="28188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" name="2 Grupo"/>
          <p:cNvGrpSpPr/>
          <p:nvPr/>
        </p:nvGrpSpPr>
        <p:grpSpPr>
          <a:xfrm>
            <a:off x="2305784" y="0"/>
            <a:ext cx="6681198" cy="5143500"/>
            <a:chOff x="2305784" y="0"/>
            <a:chExt cx="6681198" cy="5143500"/>
          </a:xfrm>
        </p:grpSpPr>
        <p:pic>
          <p:nvPicPr>
            <p:cNvPr id="2" name="1 Imagen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5784" y="0"/>
              <a:ext cx="4532431" cy="5143500"/>
            </a:xfrm>
            <a:prstGeom prst="rect">
              <a:avLst/>
            </a:prstGeom>
          </p:spPr>
        </p:pic>
        <p:sp>
          <p:nvSpPr>
            <p:cNvPr id="9" name="8 Llamada rectangular redondeada"/>
            <p:cNvSpPr/>
            <p:nvPr/>
          </p:nvSpPr>
          <p:spPr>
            <a:xfrm>
              <a:off x="6530109" y="1413064"/>
              <a:ext cx="2456873" cy="1002722"/>
            </a:xfrm>
            <a:prstGeom prst="wedgeRoundRectCallout">
              <a:avLst>
                <a:gd name="adj1" fmla="val -58741"/>
                <a:gd name="adj2" fmla="val 56931"/>
                <a:gd name="adj3" fmla="val 1666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_tradnl" dirty="0" smtClean="0">
                  <a:latin typeface="Lato" charset="0"/>
                </a:rPr>
                <a:t>Escribe tu primer nombre y el apellido sin espacio seguido de @colegiosteresita.edu.ar</a:t>
              </a:r>
              <a:endParaRPr lang="es-AR" dirty="0">
                <a:latin typeface="Lato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/>
          <p:nvPr/>
        </p:nvSpPr>
        <p:spPr>
          <a:xfrm>
            <a:off x="3827050" y="1585625"/>
            <a:ext cx="28188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" name="2 Grupo"/>
          <p:cNvGrpSpPr/>
          <p:nvPr/>
        </p:nvGrpSpPr>
        <p:grpSpPr>
          <a:xfrm>
            <a:off x="2338771" y="0"/>
            <a:ext cx="6408066" cy="5143500"/>
            <a:chOff x="2338771" y="0"/>
            <a:chExt cx="6408066" cy="5143500"/>
          </a:xfrm>
        </p:grpSpPr>
        <p:pic>
          <p:nvPicPr>
            <p:cNvPr id="2" name="1 Imagen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8771" y="0"/>
              <a:ext cx="4466458" cy="5143500"/>
            </a:xfrm>
            <a:prstGeom prst="rect">
              <a:avLst/>
            </a:prstGeom>
          </p:spPr>
        </p:pic>
        <p:sp>
          <p:nvSpPr>
            <p:cNvPr id="10" name="9 Llamada rectangular redondeada"/>
            <p:cNvSpPr/>
            <p:nvPr/>
          </p:nvSpPr>
          <p:spPr>
            <a:xfrm>
              <a:off x="6289964" y="1248664"/>
              <a:ext cx="2456873" cy="1002722"/>
            </a:xfrm>
            <a:prstGeom prst="wedgeRoundRectCallout">
              <a:avLst>
                <a:gd name="adj1" fmla="val -58741"/>
                <a:gd name="adj2" fmla="val 56931"/>
                <a:gd name="adj3" fmla="val 1666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_tradnl" dirty="0" smtClean="0">
                  <a:latin typeface="Lato" charset="0"/>
                </a:rPr>
                <a:t>La contraseña es teresita </a:t>
              </a:r>
              <a:endParaRPr lang="es-AR" dirty="0">
                <a:latin typeface="Lato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2 Grupo"/>
          <p:cNvGrpSpPr/>
          <p:nvPr/>
        </p:nvGrpSpPr>
        <p:grpSpPr>
          <a:xfrm>
            <a:off x="1810563" y="0"/>
            <a:ext cx="7130239" cy="5143500"/>
            <a:chOff x="1810563" y="0"/>
            <a:chExt cx="7130239" cy="5143500"/>
          </a:xfrm>
        </p:grpSpPr>
        <p:pic>
          <p:nvPicPr>
            <p:cNvPr id="2" name="1 Imagen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0563" y="0"/>
              <a:ext cx="5522873" cy="5143500"/>
            </a:xfrm>
            <a:prstGeom prst="rect">
              <a:avLst/>
            </a:prstGeom>
          </p:spPr>
        </p:pic>
        <p:sp>
          <p:nvSpPr>
            <p:cNvPr id="9" name="8 Llamada rectangular redondeada"/>
            <p:cNvSpPr/>
            <p:nvPr/>
          </p:nvSpPr>
          <p:spPr>
            <a:xfrm>
              <a:off x="7167420" y="2844801"/>
              <a:ext cx="1773382" cy="1394690"/>
            </a:xfrm>
            <a:prstGeom prst="wedgeRoundRectCallout">
              <a:avLst>
                <a:gd name="adj1" fmla="val -88428"/>
                <a:gd name="adj2" fmla="val 83421"/>
                <a:gd name="adj3" fmla="val 1666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_tradnl" dirty="0" err="1" smtClean="0">
                  <a:latin typeface="Lato" charset="0"/>
                </a:rPr>
                <a:t>Hacé</a:t>
              </a:r>
              <a:r>
                <a:rPr lang="es-ES_tradnl" dirty="0" smtClean="0">
                  <a:latin typeface="Lato" charset="0"/>
                </a:rPr>
                <a:t> clic en aceptar.</a:t>
              </a:r>
              <a:endParaRPr lang="es-AR" dirty="0">
                <a:latin typeface="Lato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8"/>
          <p:cNvSpPr txBox="1"/>
          <p:nvPr/>
        </p:nvSpPr>
        <p:spPr>
          <a:xfrm>
            <a:off x="3827050" y="1585625"/>
            <a:ext cx="28188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3 Grupo"/>
          <p:cNvGrpSpPr/>
          <p:nvPr/>
        </p:nvGrpSpPr>
        <p:grpSpPr>
          <a:xfrm>
            <a:off x="2647069" y="0"/>
            <a:ext cx="5748786" cy="5143500"/>
            <a:chOff x="2647069" y="0"/>
            <a:chExt cx="5748786" cy="5143500"/>
          </a:xfrm>
        </p:grpSpPr>
        <p:pic>
          <p:nvPicPr>
            <p:cNvPr id="2" name="1 Imagen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7069" y="0"/>
              <a:ext cx="3646661" cy="5143500"/>
            </a:xfrm>
            <a:prstGeom prst="rect">
              <a:avLst/>
            </a:prstGeom>
          </p:spPr>
        </p:pic>
        <p:sp>
          <p:nvSpPr>
            <p:cNvPr id="3" name="2 Llamada rectangular redondeada"/>
            <p:cNvSpPr/>
            <p:nvPr/>
          </p:nvSpPr>
          <p:spPr>
            <a:xfrm>
              <a:off x="5938982" y="2571750"/>
              <a:ext cx="2456873" cy="1002722"/>
            </a:xfrm>
            <a:prstGeom prst="wedgeRoundRectCallout">
              <a:avLst>
                <a:gd name="adj1" fmla="val -58741"/>
                <a:gd name="adj2" fmla="val 56931"/>
                <a:gd name="adj3" fmla="val 1666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_tradnl" dirty="0" smtClean="0">
                  <a:latin typeface="Lato" charset="0"/>
                </a:rPr>
                <a:t>Te pedirá que ingreses una contraseña nueva que deberá tener por lo menos 8 caracteres.</a:t>
              </a:r>
              <a:endParaRPr lang="es-AR" dirty="0">
                <a:latin typeface="Lato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6EA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/>
          <p:nvPr/>
        </p:nvSpPr>
        <p:spPr>
          <a:xfrm>
            <a:off x="3827050" y="1585625"/>
            <a:ext cx="28188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4" name="3 CuadroTexto"/>
          <p:cNvSpPr txBox="1"/>
          <p:nvPr/>
        </p:nvSpPr>
        <p:spPr>
          <a:xfrm>
            <a:off x="2022764" y="1016286"/>
            <a:ext cx="5781963" cy="30469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rgbClr val="00B050"/>
                </a:solidFill>
                <a:latin typeface="Lato" charset="0"/>
              </a:rPr>
              <a:t>3. </a:t>
            </a:r>
            <a:r>
              <a:rPr lang="es-ES" sz="3200" b="1" dirty="0">
                <a:solidFill>
                  <a:srgbClr val="00B050"/>
                </a:solidFill>
                <a:latin typeface="Lato" charset="0"/>
              </a:rPr>
              <a:t>Sesión </a:t>
            </a:r>
            <a:r>
              <a:rPr lang="es-ES" sz="3200" b="1" dirty="0" smtClean="0">
                <a:solidFill>
                  <a:srgbClr val="00B050"/>
                </a:solidFill>
                <a:latin typeface="Lato" charset="0"/>
              </a:rPr>
              <a:t>iniciada</a:t>
            </a:r>
          </a:p>
          <a:p>
            <a:endParaRPr lang="es-ES" sz="2000" b="1" dirty="0">
              <a:solidFill>
                <a:srgbClr val="00B050"/>
              </a:solidFill>
              <a:latin typeface="Lato" charset="0"/>
            </a:endParaRPr>
          </a:p>
          <a:p>
            <a:r>
              <a:rPr lang="es-ES" sz="2000" b="1" dirty="0">
                <a:solidFill>
                  <a:srgbClr val="333333"/>
                </a:solidFill>
                <a:latin typeface="Lato" charset="0"/>
              </a:rPr>
              <a:t>El proceso de </a:t>
            </a:r>
            <a:r>
              <a:rPr lang="es-ES" sz="2000" b="1" dirty="0" err="1">
                <a:solidFill>
                  <a:srgbClr val="333333"/>
                </a:solidFill>
                <a:latin typeface="Lato" charset="0"/>
              </a:rPr>
              <a:t>login</a:t>
            </a:r>
            <a:r>
              <a:rPr lang="es-ES" sz="2000" b="1" dirty="0">
                <a:solidFill>
                  <a:srgbClr val="333333"/>
                </a:solidFill>
                <a:latin typeface="Lato" charset="0"/>
              </a:rPr>
              <a:t> con tu cuenta de Google ya ha concluido</a:t>
            </a:r>
            <a:r>
              <a:rPr lang="es-ES" sz="2000" dirty="0">
                <a:solidFill>
                  <a:srgbClr val="333333"/>
                </a:solidFill>
                <a:latin typeface="Lato" charset="0"/>
              </a:rPr>
              <a:t>. Desde este momento puedes empezar a utilizar tu correo electrónico </a:t>
            </a:r>
            <a:r>
              <a:rPr lang="es-ES" sz="2000" dirty="0" smtClean="0">
                <a:solidFill>
                  <a:srgbClr val="333333"/>
                </a:solidFill>
                <a:latin typeface="Lato" charset="0"/>
              </a:rPr>
              <a:t>y los </a:t>
            </a:r>
            <a:r>
              <a:rPr lang="es-ES" sz="2000" dirty="0">
                <a:solidFill>
                  <a:srgbClr val="333333"/>
                </a:solidFill>
                <a:latin typeface="Lato" charset="0"/>
              </a:rPr>
              <a:t>servicios comprendidos dentro de </a:t>
            </a:r>
            <a:r>
              <a:rPr lang="es-ES" sz="2000" dirty="0" smtClean="0">
                <a:solidFill>
                  <a:srgbClr val="333333"/>
                </a:solidFill>
                <a:latin typeface="Lato" charset="0"/>
              </a:rPr>
              <a:t>esta suite. </a:t>
            </a:r>
            <a:r>
              <a:rPr lang="es-ES" sz="2000" dirty="0">
                <a:solidFill>
                  <a:srgbClr val="333333"/>
                </a:solidFill>
                <a:latin typeface="Lato" charset="0"/>
              </a:rPr>
              <a:t>Tienes acceso al almacenamiento de </a:t>
            </a:r>
            <a:r>
              <a:rPr lang="es-ES" sz="2000" dirty="0" smtClean="0">
                <a:solidFill>
                  <a:srgbClr val="333333"/>
                </a:solidFill>
                <a:latin typeface="Lato" charset="0"/>
              </a:rPr>
              <a:t>Drive, </a:t>
            </a:r>
            <a:r>
              <a:rPr lang="es-ES" sz="2000" dirty="0">
                <a:solidFill>
                  <a:srgbClr val="333333"/>
                </a:solidFill>
                <a:latin typeface="Lato" charset="0"/>
              </a:rPr>
              <a:t>la edición de documentos, hojas de cálculo, </a:t>
            </a:r>
            <a:r>
              <a:rPr lang="es-ES" sz="2000" dirty="0" smtClean="0">
                <a:solidFill>
                  <a:srgbClr val="333333"/>
                </a:solidFill>
                <a:latin typeface="Lato" charset="0"/>
              </a:rPr>
              <a:t>Calendario y </a:t>
            </a:r>
            <a:r>
              <a:rPr lang="es-ES" sz="2000" dirty="0" err="1" smtClean="0">
                <a:solidFill>
                  <a:srgbClr val="333333"/>
                </a:solidFill>
                <a:latin typeface="Lato" charset="0"/>
              </a:rPr>
              <a:t>Classroom</a:t>
            </a:r>
            <a:r>
              <a:rPr lang="es-ES" sz="2000" dirty="0" smtClean="0">
                <a:solidFill>
                  <a:srgbClr val="333333"/>
                </a:solidFill>
                <a:latin typeface="Lato" charset="0"/>
              </a:rPr>
              <a:t>.</a:t>
            </a:r>
            <a:endParaRPr lang="es-ES" sz="2000" dirty="0">
              <a:solidFill>
                <a:srgbClr val="333333"/>
              </a:solidFill>
              <a:latin typeface="Lat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147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Distintivo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1_Distintivo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adge" id="{71A07785-5930-41D4-9A83-E23602B48E98}" vid="{771EA782-DFA6-45B1-AEA3-661F1715B310}"/>
    </a:ext>
  </a:extLst>
</a:theme>
</file>

<file path=ppt/theme/theme3.xml><?xml version="1.0" encoding="utf-8"?>
<a:theme xmlns:a="http://schemas.openxmlformats.org/drawingml/2006/main" name="2_Distintivo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adge" id="{71A07785-5930-41D4-9A83-E23602B48E98}" vid="{771EA782-DFA6-45B1-AEA3-661F1715B310}"/>
    </a:ext>
  </a:extLst>
</a:theme>
</file>

<file path=ppt/theme/theme4.xml><?xml version="1.0" encoding="utf-8"?>
<a:theme xmlns:a="http://schemas.openxmlformats.org/drawingml/2006/main" name="3_Distintivo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adge" id="{71A07785-5930-41D4-9A83-E23602B48E98}" vid="{771EA782-DFA6-45B1-AEA3-661F1715B310}"/>
    </a:ext>
  </a:extLst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</TotalTime>
  <Words>173</Words>
  <Application>Microsoft Office PowerPoint</Application>
  <PresentationFormat>Presentación en pantalla (16:9)</PresentationFormat>
  <Paragraphs>20</Paragraphs>
  <Slides>11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11</vt:i4>
      </vt:variant>
    </vt:vector>
  </HeadingPairs>
  <TitlesOfParts>
    <vt:vector size="21" baseType="lpstr">
      <vt:lpstr>Arial</vt:lpstr>
      <vt:lpstr>Gill Sans</vt:lpstr>
      <vt:lpstr>Impact</vt:lpstr>
      <vt:lpstr>Lato</vt:lpstr>
      <vt:lpstr>Gill Sans MT</vt:lpstr>
      <vt:lpstr>Cooper Black</vt:lpstr>
      <vt:lpstr>Distintivo</vt:lpstr>
      <vt:lpstr>1_Distintivo</vt:lpstr>
      <vt:lpstr>2_Distintivo</vt:lpstr>
      <vt:lpstr>3_Distintivo</vt:lpstr>
      <vt:lpstr>Presentación de PowerPoint</vt:lpstr>
      <vt:lpstr>¿Cómo iniciamos sesión?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Flia Impollino</dc:creator>
  <cp:lastModifiedBy>Flia Impollino</cp:lastModifiedBy>
  <cp:revision>17</cp:revision>
  <dcterms:modified xsi:type="dcterms:W3CDTF">2019-03-21T01:53:36Z</dcterms:modified>
</cp:coreProperties>
</file>